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3" r:id="rId6"/>
    <p:sldId id="260" r:id="rId7"/>
    <p:sldId id="262" r:id="rId8"/>
    <p:sldId id="264" r:id="rId9"/>
    <p:sldId id="268" r:id="rId10"/>
    <p:sldId id="265" r:id="rId11"/>
    <p:sldId id="270" r:id="rId12"/>
    <p:sldId id="271" r:id="rId13"/>
    <p:sldId id="266" r:id="rId14"/>
    <p:sldId id="269" r:id="rId15"/>
    <p:sldId id="267" r:id="rId16"/>
    <p:sldId id="272" r:id="rId17"/>
    <p:sldId id="276" r:id="rId18"/>
    <p:sldId id="274" r:id="rId19"/>
    <p:sldId id="273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2794C-FB9C-4D1E-99B5-63902FDEB3F3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AE110-5C38-4593-9730-70F4F2962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6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AE110-5C38-4593-9730-70F4F29621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61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9EB086-5367-4517-9A31-56272C6F12D6}" type="datetimeFigureOut">
              <a:rPr lang="en-US" smtClean="0"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963A29-6158-4952-B478-0531DCC29EA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16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12" y="29497"/>
            <a:ext cx="9109587" cy="144655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সবাইকে শুভে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চ্ছা</a:t>
            </a:r>
            <a:endParaRPr lang="bn-BD" sz="8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10" descr="98"/>
          <p:cNvSpPr>
            <a:spLocks noChangeArrowheads="1"/>
          </p:cNvSpPr>
          <p:nvPr/>
        </p:nvSpPr>
        <p:spPr bwMode="auto">
          <a:xfrm>
            <a:off x="-9832" y="1476047"/>
            <a:ext cx="2514600" cy="538195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Rectangle 11" descr="98"/>
          <p:cNvSpPr>
            <a:spLocks noChangeArrowheads="1"/>
          </p:cNvSpPr>
          <p:nvPr/>
        </p:nvSpPr>
        <p:spPr bwMode="auto">
          <a:xfrm flipH="1">
            <a:off x="6629400" y="1476047"/>
            <a:ext cx="2514600" cy="538195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146" name="Picture 2" descr="C:\Users\Doel-1612i3\Desktop\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889" y="1476048"/>
            <a:ext cx="4124632" cy="542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5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6916" y="228600"/>
            <a:ext cx="8057044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62000" y="1524000"/>
            <a:ext cx="4038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00600" y="1526458"/>
            <a:ext cx="4023360" cy="6071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2154972"/>
            <a:ext cx="4038600" cy="44627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মিজানুর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endParaRPr lang="en-US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আবাদপুকুর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মনোয়ার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endParaRPr lang="en-US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রাণীনগর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৩.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প্রদীপ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চন্দ্র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দেবনাথ</a:t>
            </a:r>
            <a:endParaRPr lang="en-US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রাণীনগর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পাইলট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0" y="2160639"/>
            <a:ext cx="4038600" cy="440120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5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গদ্য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……..</a:t>
            </a:r>
          </a:p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১৫.০৭.২০১৩</a:t>
            </a:r>
            <a:endParaRPr lang="en-US" sz="1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542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800" decel="100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800" decel="100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800" decel="100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800" decel="100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800" decel="100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Doel-1612i3\Desktop\lok silpo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10001"/>
            <a:ext cx="4724400" cy="30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lok silpo\rwtw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3330"/>
            <a:ext cx="4419600" cy="288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oel-1612i3\Desktop\lok silpo\dg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1"/>
            <a:ext cx="4419600" cy="30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oel-1612i3\Desktop\lok silpo\retr_files\images_33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23331"/>
            <a:ext cx="4724400" cy="288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0" y="285668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তাঁত</a:t>
            </a:r>
            <a:r>
              <a:rPr lang="en-US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4600" y="1851578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বাঁশ</a:t>
            </a:r>
            <a:r>
              <a:rPr lang="en-US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5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56388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পুতুল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84142" y="6150114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শীতল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পাটি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67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oel-1612i3\Desktop\pictttttttttttttttt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2439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oel-1612i3\Desktop\h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0"/>
            <a:ext cx="4419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76900" y="899652"/>
            <a:ext cx="278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জামদানী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শাড়ী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9" name="Picture 11" descr="G:\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99437"/>
            <a:ext cx="4724399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G:\ad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62224"/>
            <a:ext cx="4419600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7923" y="1197114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নকসি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কাঁথা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791200"/>
            <a:ext cx="2637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মৃ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ৎ </a:t>
            </a:r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800" y="5410200"/>
            <a:ext cx="281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6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পাট</a:t>
            </a:r>
            <a:r>
              <a:rPr lang="en-US" sz="6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4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01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8305800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আলোচ্য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514600"/>
            <a:ext cx="7848600" cy="20313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লোকশিল্প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লেখক-কামরুল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5400" dirty="0" smtClean="0"/>
              <a:t>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63868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4568" y="476854"/>
            <a:ext cx="7467600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631533"/>
            <a:ext cx="8458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সম্প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‡K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আলোচ্য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অংশটুকু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শুদ্ধভাবে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উচ্চারণ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অ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_©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সম্প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‡K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669823" y="1752600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5-Point Star 5"/>
          <p:cNvSpPr/>
          <p:nvPr/>
        </p:nvSpPr>
        <p:spPr>
          <a:xfrm>
            <a:off x="652617" y="2694832"/>
            <a:ext cx="381000" cy="30480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5-Point Star 8"/>
          <p:cNvSpPr/>
          <p:nvPr/>
        </p:nvSpPr>
        <p:spPr>
          <a:xfrm>
            <a:off x="652617" y="2263963"/>
            <a:ext cx="381000" cy="304800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5-Point Star 6"/>
          <p:cNvSpPr/>
          <p:nvPr/>
        </p:nvSpPr>
        <p:spPr>
          <a:xfrm>
            <a:off x="652617" y="318073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86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9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295870"/>
            <a:ext cx="4215581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Doel-1612i3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782" y="1714500"/>
            <a:ext cx="3505199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 rot="19454373">
            <a:off x="6607302" y="1307475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653981" y="3064061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400000">
            <a:off x="4150440" y="5018139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0800000">
            <a:off x="2462982" y="3086100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93340" y="98752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62800" y="1053515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-১৯২১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39781" y="3086098"/>
            <a:ext cx="13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স্থান-কলিকাতা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599471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কর্ম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জীবন-ঢাকা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চারু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কারুকলা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কলেজের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অধ্যাপক,ক্ষুদ্র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ডিজাইন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সেন্টারের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দায়িত্ব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পালণ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649" y="2545140"/>
            <a:ext cx="2095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১৯৭১ ও ১৯৯০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আঁকা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এদেশের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মুক্তিকামী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প্রেরনা্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যুগিয়েছে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12391963">
            <a:off x="2511964" y="1417461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52899" y="11430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মৃত্যু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১৯৮৮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ঢাকায়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81400" y="42672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হাসান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50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457199"/>
            <a:ext cx="32766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657528"/>
            <a:ext cx="731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১.কবি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জন্মগ্রহণ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পেশায়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নিয়োজিত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৩.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মৃত্যুবরণ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12906" y="3195258"/>
            <a:ext cx="1621094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419100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১.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১৯২১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জন্মগ্রহণ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২.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চারু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কারুকলা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একাডেমির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আাঁকা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পত্রপত্রিকায়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লেখালেখির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পেশায়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নিয়োজিত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৩.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১৯৮৮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মৃত্যুবরণ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14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8763000" cy="132343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44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“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”,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লেখক-কামরূল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হাসান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552039"/>
            <a:ext cx="8839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খাদ্যশস্যের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পরেই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জীবনের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জিনিসটি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অতি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নিবিড়ভাবে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জড়িয়ে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আছে,তাহলে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এখানকার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ঘর-গৃহস্থলী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নিত্য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পণ্যই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এদেশের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গ্রামের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কুটিরে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আজও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কিছুই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হলেও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শিল্পগুণ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বিচারে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এধরণের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সামগ্রী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গণ্য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আামাদের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লোকশিল্পের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কতকগুলো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উচ্চমানের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আজও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সেসব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জিনিসের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স্মরণ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গর্ব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বোধ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r>
              <a:rPr lang="en-US" sz="24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প্রথমে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ঢাকাই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মুসলিনের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শহরের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অদুরে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ডেমরা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এলাকা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………………………………………………………………………………………………………………………………………………………………………………………………………………………………………………….…………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এভাবে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হৃদয়ের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তোলার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কাজেও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সাহায্য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6261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533400"/>
            <a:ext cx="3581400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1524000"/>
            <a:ext cx="601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গদ্যাংশটি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৩/৪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করবেন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95152" y="3070086"/>
            <a:ext cx="32004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9704" y="3886200"/>
            <a:ext cx="64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নির্বাচন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জানাঃ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অপ্রতুল,লোকশিল্প,প্রতীকধর্মী,লুপ্তপ্রায়,দক্ষতা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7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228600"/>
            <a:ext cx="3581400" cy="11079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6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905000"/>
            <a:ext cx="8763000" cy="458587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lvl="0"/>
            <a:endParaRPr lang="en-US" sz="36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অপ্রতুল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যথেষ্ট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/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দেশি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সম্মত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দ্রব্য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lvl="0"/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প্রতীকধর্মী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নিদর্শনজ্ঞাপন,সংকেত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/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লুপ্তপ্রায়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লোপ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পেতে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বেসেছে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/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দক্ষতা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নিপুণতা,কুশলতা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/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endParaRPr lang="en-US" sz="32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49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1524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6" name="Picture 4" descr="G:\ishana blue sha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1"/>
            <a:ext cx="4419600" cy="327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28956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ঢাকায়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মুসলিন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4343400"/>
            <a:ext cx="419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ঢাকার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অদুরে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ডেমরা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এলাকার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তাঁতিদের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অমূল্য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টেকসই,মজবুত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চিকন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সুতা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বুনা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মোগল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বাদশাদের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বিলাসের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14400"/>
            <a:ext cx="4724400" cy="327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910" y="2524431"/>
            <a:ext cx="3578225" cy="1056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52219" y="4495800"/>
            <a:ext cx="3834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বর্ষাকালে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গ্রামের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মেয়েরা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৫/৬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নকশা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85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91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2286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খাদি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কাপড়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810000"/>
            <a:ext cx="289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নোয়াখালি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চট্টগ্রামে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বেশী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সম্পূর্ন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চাকমা,কুকি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মুরং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ছেলে-মেয়েরা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664"/>
            <a:ext cx="4953000" cy="371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43400" y="2959473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7200" y="3810000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পোড়া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পাড়া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পাড়া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অধিবাসিরা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ব্যস্ত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কলসি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হাঁড়ি-পাতিল,সানকি,ফুলদানি,মূর্তী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পিঠা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তৈরীর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ছাঁচ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পুরাকালের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মসজিদ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মুন্দিরের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গায়ে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নকসা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এদেশের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শিল্পে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অতুলনীয়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নির্দশন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19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72" y="38305"/>
            <a:ext cx="4335667" cy="506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6409" y="5243363"/>
            <a:ext cx="42499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তাঁত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বাংলদেশের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এলাকাতে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ঢাকা,টাঙ্গাইল,সাজাদপুর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76199"/>
            <a:ext cx="4496594" cy="4535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 flipH="1">
            <a:off x="5181599" y="2667000"/>
            <a:ext cx="2971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জামদানি</a:t>
            </a:r>
            <a:r>
              <a:rPr lang="en-US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শাড়ী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1" y="4611231"/>
            <a:ext cx="4114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নারায়নগঞ্জ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জেলার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নওয়াপাড়া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গ্রামে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জামদানি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কারিগরদের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শীতলক্ষ্যা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বাষ্প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আর্দ্রতা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জামদানি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বোনার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অপরিহার্য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51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G:\lok silpo\et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533" y="1161897"/>
            <a:ext cx="3197942" cy="281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G:\lok silpo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01" y="1143000"/>
            <a:ext cx="3124200" cy="282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G:\lok silpo\dg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5" y="1161897"/>
            <a:ext cx="2524125" cy="281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786" y="3972080"/>
            <a:ext cx="3197942" cy="2504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01" y="3972080"/>
            <a:ext cx="3134032" cy="2504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Doel-1612i3\Desktop\pictttttttttttttttt\3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728" y="3972080"/>
            <a:ext cx="2524124" cy="250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228600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9718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মাদুর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শীতল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200" y="3440839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বাঁশ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বেতের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71852" y="1225354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কাপড়ের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পুতুল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671" y="4343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পাটের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59436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কাঁসা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পিতল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9427" y="5882044"/>
            <a:ext cx="1990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কাঠের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06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290" y="685800"/>
            <a:ext cx="8458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এছাড়া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খুলনার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মাদুর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সিলেটের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শীতল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সকলের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বাঁশের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কাজ,কাঠের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কাজ,বেত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কাঁসা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সোলা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উৎকৃষ্ট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সৃজনশীল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নমূনা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তাছাড়া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কাপড়ের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পুতুল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গ্রামের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শিকা,হাতপাখা,ফুলপিঠা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মোটেই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অবহেলার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21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457200"/>
            <a:ext cx="29718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676400"/>
            <a:ext cx="7543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১.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খাদি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কাপড়ের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514350" indent="-514350">
              <a:buAutoNum type="arabicPeriod" startAt="2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জামদানি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অঞ্চলে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৩.মসলিন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মোগল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বাদশারা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পছন্দ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৪.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৫টি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27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457200"/>
            <a:ext cx="5943600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1935540"/>
            <a:ext cx="678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গ্রামে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647700" y="2041774"/>
            <a:ext cx="533400" cy="432375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6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228600"/>
            <a:ext cx="4800600" cy="144655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C:\Users\Doel-1612i3\Desktop\pictttttttttttttttt\bnnnnnnnnnnnnnn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5150"/>
            <a:ext cx="8915400" cy="503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38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399</TotalTime>
  <Words>576</Words>
  <Application>Microsoft Office PowerPoint</Application>
  <PresentationFormat>On-screen Show (4:3)</PresentationFormat>
  <Paragraphs>99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312</cp:revision>
  <dcterms:created xsi:type="dcterms:W3CDTF">2013-07-12T06:05:22Z</dcterms:created>
  <dcterms:modified xsi:type="dcterms:W3CDTF">2013-07-16T05:18:18Z</dcterms:modified>
</cp:coreProperties>
</file>